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690" r:id="rId3"/>
    <p:sldId id="685" r:id="rId4"/>
    <p:sldId id="686" r:id="rId5"/>
    <p:sldId id="687" r:id="rId6"/>
    <p:sldId id="688" r:id="rId7"/>
    <p:sldId id="689" r:id="rId8"/>
    <p:sldId id="691" r:id="rId9"/>
    <p:sldId id="692" r:id="rId10"/>
    <p:sldId id="693" r:id="rId11"/>
    <p:sldId id="694" r:id="rId12"/>
    <p:sldId id="695" r:id="rId13"/>
    <p:sldId id="696" r:id="rId14"/>
    <p:sldId id="699" r:id="rId15"/>
    <p:sldId id="697" r:id="rId16"/>
    <p:sldId id="69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A1C"/>
    <a:srgbClr val="4EBE83"/>
    <a:srgbClr val="D426E6"/>
    <a:srgbClr val="4308B8"/>
    <a:srgbClr val="084BB8"/>
    <a:srgbClr val="0326BD"/>
    <a:srgbClr val="3F715D"/>
    <a:srgbClr val="9D62BE"/>
    <a:srgbClr val="21EB2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 autoAdjust="0"/>
    <p:restoredTop sz="94857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1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83.png"/><Relationship Id="rId21" Type="http://schemas.openxmlformats.org/officeDocument/2006/relationships/image" Target="../media/image78.png"/><Relationship Id="rId34" Type="http://schemas.openxmlformats.org/officeDocument/2006/relationships/image" Target="../media/image91.pn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tags" Target="../tags/tag9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88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9.png"/><Relationship Id="rId3" Type="http://schemas.openxmlformats.org/officeDocument/2006/relationships/tags" Target="../tags/tag101.xml"/><Relationship Id="rId21" Type="http://schemas.openxmlformats.org/officeDocument/2006/relationships/image" Target="../media/image101.png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image" Target="../media/image98.png"/><Relationship Id="rId25" Type="http://schemas.openxmlformats.org/officeDocument/2006/relationships/image" Target="../media/image105.png"/><Relationship Id="rId2" Type="http://schemas.openxmlformats.org/officeDocument/2006/relationships/tags" Target="../tags/tag100.xml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image" Target="../media/image104.png"/><Relationship Id="rId5" Type="http://schemas.openxmlformats.org/officeDocument/2006/relationships/tags" Target="../tags/tag103.xml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tags" Target="../tags/tag108.xml"/><Relationship Id="rId19" Type="http://schemas.openxmlformats.org/officeDocument/2006/relationships/image" Target="../media/image99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image" Target="../media/image100.png"/><Relationship Id="rId26" Type="http://schemas.openxmlformats.org/officeDocument/2006/relationships/image" Target="../media/image111.png"/><Relationship Id="rId3" Type="http://schemas.openxmlformats.org/officeDocument/2006/relationships/tags" Target="../tags/tag113.xml"/><Relationship Id="rId21" Type="http://schemas.openxmlformats.org/officeDocument/2006/relationships/image" Target="../media/image107.pn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image" Target="../media/image99.png"/><Relationship Id="rId25" Type="http://schemas.openxmlformats.org/officeDocument/2006/relationships/image" Target="../media/image110.png"/><Relationship Id="rId2" Type="http://schemas.openxmlformats.org/officeDocument/2006/relationships/tags" Target="../tags/tag112.xml"/><Relationship Id="rId16" Type="http://schemas.openxmlformats.org/officeDocument/2006/relationships/image" Target="../media/image29.png"/><Relationship Id="rId20" Type="http://schemas.openxmlformats.org/officeDocument/2006/relationships/image" Target="../media/image106.png"/><Relationship Id="rId29" Type="http://schemas.openxmlformats.org/officeDocument/2006/relationships/image" Target="../media/image104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109.png"/><Relationship Id="rId5" Type="http://schemas.openxmlformats.org/officeDocument/2006/relationships/tags" Target="../tags/tag11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tags" Target="../tags/tag120.xml"/><Relationship Id="rId19" Type="http://schemas.openxmlformats.org/officeDocument/2006/relationships/image" Target="../media/image101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95.png"/><Relationship Id="rId27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8.png"/><Relationship Id="rId3" Type="http://schemas.openxmlformats.org/officeDocument/2006/relationships/tags" Target="../tags/tag127.xml"/><Relationship Id="rId21" Type="http://schemas.openxmlformats.org/officeDocument/2006/relationships/image" Target="../media/image121.png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2" Type="http://schemas.openxmlformats.org/officeDocument/2006/relationships/tags" Target="../tags/tag126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104.png"/><Relationship Id="rId5" Type="http://schemas.openxmlformats.org/officeDocument/2006/relationships/tags" Target="../tags/tag129.xml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tags" Target="../tags/tag134.xml"/><Relationship Id="rId19" Type="http://schemas.openxmlformats.org/officeDocument/2006/relationships/image" Target="../media/image119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125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20.png"/><Relationship Id="rId5" Type="http://schemas.openxmlformats.org/officeDocument/2006/relationships/tags" Target="../tags/tag141.xml"/><Relationship Id="rId15" Type="http://schemas.openxmlformats.org/officeDocument/2006/relationships/image" Target="../media/image127.png"/><Relationship Id="rId10" Type="http://schemas.openxmlformats.org/officeDocument/2006/relationships/image" Target="../media/image119.png"/><Relationship Id="rId4" Type="http://schemas.openxmlformats.org/officeDocument/2006/relationships/tags" Target="../tags/tag140.xml"/><Relationship Id="rId9" Type="http://schemas.openxmlformats.org/officeDocument/2006/relationships/image" Target="../media/image114.png"/><Relationship Id="rId1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129.png"/><Relationship Id="rId18" Type="http://schemas.openxmlformats.org/officeDocument/2006/relationships/image" Target="../media/image131.png"/><Relationship Id="rId3" Type="http://schemas.openxmlformats.org/officeDocument/2006/relationships/tags" Target="../tags/tag146.xml"/><Relationship Id="rId21" Type="http://schemas.openxmlformats.org/officeDocument/2006/relationships/image" Target="../media/image134.png"/><Relationship Id="rId7" Type="http://schemas.openxmlformats.org/officeDocument/2006/relationships/tags" Target="../tags/tag150.xml"/><Relationship Id="rId12" Type="http://schemas.openxmlformats.org/officeDocument/2006/relationships/image" Target="../media/image128.png"/><Relationship Id="rId17" Type="http://schemas.openxmlformats.org/officeDocument/2006/relationships/image" Target="../media/image125.png"/><Relationship Id="rId2" Type="http://schemas.openxmlformats.org/officeDocument/2006/relationships/tags" Target="../tags/tag145.xml"/><Relationship Id="rId16" Type="http://schemas.openxmlformats.org/officeDocument/2006/relationships/image" Target="../media/image120.png"/><Relationship Id="rId20" Type="http://schemas.openxmlformats.org/officeDocument/2006/relationships/image" Target="../media/image133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image" Target="../media/image119.png"/><Relationship Id="rId10" Type="http://schemas.openxmlformats.org/officeDocument/2006/relationships/tags" Target="../tags/tag153.xml"/><Relationship Id="rId19" Type="http://schemas.openxmlformats.org/officeDocument/2006/relationships/image" Target="../media/image132.png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136.png"/><Relationship Id="rId18" Type="http://schemas.openxmlformats.org/officeDocument/2006/relationships/image" Target="../media/image106.png"/><Relationship Id="rId3" Type="http://schemas.openxmlformats.org/officeDocument/2006/relationships/tags" Target="../tags/tag156.xml"/><Relationship Id="rId21" Type="http://schemas.openxmlformats.org/officeDocument/2006/relationships/image" Target="../media/image137.png"/><Relationship Id="rId7" Type="http://schemas.openxmlformats.org/officeDocument/2006/relationships/tags" Target="../tags/tag160.xml"/><Relationship Id="rId12" Type="http://schemas.openxmlformats.org/officeDocument/2006/relationships/image" Target="../media/image135.png"/><Relationship Id="rId17" Type="http://schemas.openxmlformats.org/officeDocument/2006/relationships/image" Target="../media/image101.png"/><Relationship Id="rId2" Type="http://schemas.openxmlformats.org/officeDocument/2006/relationships/tags" Target="../tags/tag155.xml"/><Relationship Id="rId16" Type="http://schemas.openxmlformats.org/officeDocument/2006/relationships/image" Target="../media/image100.png"/><Relationship Id="rId20" Type="http://schemas.openxmlformats.org/officeDocument/2006/relationships/image" Target="../media/image108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5" Type="http://schemas.openxmlformats.org/officeDocument/2006/relationships/image" Target="../media/image99.png"/><Relationship Id="rId10" Type="http://schemas.openxmlformats.org/officeDocument/2006/relationships/tags" Target="../tags/tag163.xml"/><Relationship Id="rId19" Type="http://schemas.openxmlformats.org/officeDocument/2006/relationships/image" Target="../media/image107.png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tags" Target="../tags/tag6.xml"/><Relationship Id="rId21" Type="http://schemas.openxmlformats.org/officeDocument/2006/relationships/image" Target="../media/image12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tags" Target="../tags/tag5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5.png"/><Relationship Id="rId5" Type="http://schemas.openxmlformats.org/officeDocument/2006/relationships/tags" Target="../tags/tag8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tags" Target="../tags/tag13.xml"/><Relationship Id="rId19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3.png"/><Relationship Id="rId27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tags" Target="../tags/tag19.xml"/><Relationship Id="rId21" Type="http://schemas.openxmlformats.org/officeDocument/2006/relationships/image" Target="../media/image24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18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7.png"/><Relationship Id="rId5" Type="http://schemas.openxmlformats.org/officeDocument/2006/relationships/tags" Target="../tags/tag21.xml"/><Relationship Id="rId15" Type="http://schemas.openxmlformats.org/officeDocument/2006/relationships/image" Target="../media/image6.png"/><Relationship Id="rId23" Type="http://schemas.openxmlformats.org/officeDocument/2006/relationships/image" Target="../media/image26.png"/><Relationship Id="rId10" Type="http://schemas.openxmlformats.org/officeDocument/2006/relationships/tags" Target="../tags/tag26.xml"/><Relationship Id="rId19" Type="http://schemas.openxmlformats.org/officeDocument/2006/relationships/image" Target="../media/image22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2.tmp"/><Relationship Id="rId18" Type="http://schemas.openxmlformats.org/officeDocument/2006/relationships/image" Target="../media/image36.png"/><Relationship Id="rId3" Type="http://schemas.openxmlformats.org/officeDocument/2006/relationships/tags" Target="../tags/tag32.xml"/><Relationship Id="rId21" Type="http://schemas.openxmlformats.org/officeDocument/2006/relationships/image" Target="../media/image39.png"/><Relationship Id="rId7" Type="http://schemas.openxmlformats.org/officeDocument/2006/relationships/tags" Target="../tags/tag36.xml"/><Relationship Id="rId12" Type="http://schemas.openxmlformats.org/officeDocument/2006/relationships/image" Target="../media/image31.tmp"/><Relationship Id="rId17" Type="http://schemas.openxmlformats.org/officeDocument/2006/relationships/image" Target="../media/image25.png"/><Relationship Id="rId2" Type="http://schemas.openxmlformats.org/officeDocument/2006/relationships/tags" Target="../tags/tag31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.png"/><Relationship Id="rId5" Type="http://schemas.openxmlformats.org/officeDocument/2006/relationships/tags" Target="../tags/tag34.xml"/><Relationship Id="rId15" Type="http://schemas.openxmlformats.org/officeDocument/2006/relationships/image" Target="../media/image34.png"/><Relationship Id="rId10" Type="http://schemas.openxmlformats.org/officeDocument/2006/relationships/notesSlide" Target="../notesSlides/notesSlide1.xml"/><Relationship Id="rId19" Type="http://schemas.openxmlformats.org/officeDocument/2006/relationships/image" Target="../media/image37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42.png"/><Relationship Id="rId5" Type="http://schemas.openxmlformats.org/officeDocument/2006/relationships/tags" Target="../tags/tag42.xml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tags" Target="../tags/tag41.xml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openxmlformats.org/officeDocument/2006/relationships/tags" Target="../tags/tag47.xml"/><Relationship Id="rId21" Type="http://schemas.openxmlformats.org/officeDocument/2006/relationships/image" Target="../media/image51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tags" Target="../tags/tag46.xml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54.png"/><Relationship Id="rId5" Type="http://schemas.openxmlformats.org/officeDocument/2006/relationships/tags" Target="../tags/tag49.xml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tags" Target="../tags/tag54.xml"/><Relationship Id="rId19" Type="http://schemas.openxmlformats.org/officeDocument/2006/relationships/image" Target="../media/image49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56.png"/><Relationship Id="rId26" Type="http://schemas.openxmlformats.org/officeDocument/2006/relationships/image" Target="../media/image63.png"/><Relationship Id="rId3" Type="http://schemas.openxmlformats.org/officeDocument/2006/relationships/tags" Target="../tags/tag59.xml"/><Relationship Id="rId21" Type="http://schemas.openxmlformats.org/officeDocument/2006/relationships/image" Target="../media/image58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6.png"/><Relationship Id="rId25" Type="http://schemas.openxmlformats.org/officeDocument/2006/relationships/image" Target="../media/image62.png"/><Relationship Id="rId2" Type="http://schemas.openxmlformats.org/officeDocument/2006/relationships/tags" Target="../tags/tag5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61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tags" Target="../tags/tag66.xml"/><Relationship Id="rId19" Type="http://schemas.openxmlformats.org/officeDocument/2006/relationships/image" Target="../media/image42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tags" Target="../tags/tag7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6.png"/><Relationship Id="rId5" Type="http://schemas.openxmlformats.org/officeDocument/2006/relationships/tags" Target="../tags/tag76.xml"/><Relationship Id="rId15" Type="http://schemas.openxmlformats.org/officeDocument/2006/relationships/image" Target="../media/image7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5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53" y="294447"/>
            <a:ext cx="3245739" cy="2480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835512"/>
            <a:ext cx="7132320" cy="5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1672590"/>
            <a:ext cx="4806315" cy="232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" y="2286000"/>
            <a:ext cx="7618095" cy="537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3" y="3310943"/>
            <a:ext cx="3960495" cy="253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42" y="3323894"/>
            <a:ext cx="3014091" cy="209169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046658" y="3841699"/>
            <a:ext cx="1485773" cy="1315317"/>
          </a:xfrm>
          <a:custGeom>
            <a:avLst/>
            <a:gdLst>
              <a:gd name="connsiteX0" fmla="*/ 491501 w 1485773"/>
              <a:gd name="connsiteY0" fmla="*/ 10405 h 1315317"/>
              <a:gd name="connsiteX1" fmla="*/ 1380264 w 1485773"/>
              <a:gd name="connsiteY1" fmla="*/ 412057 h 1315317"/>
              <a:gd name="connsiteX2" fmla="*/ 1328989 w 1485773"/>
              <a:gd name="connsiteY2" fmla="*/ 1283728 h 1315317"/>
              <a:gd name="connsiteX3" fmla="*/ 124032 w 1485773"/>
              <a:gd name="connsiteY3" fmla="*/ 1035900 h 1315317"/>
              <a:gd name="connsiteX4" fmla="*/ 81303 w 1485773"/>
              <a:gd name="connsiteY4" fmla="*/ 198412 h 1315317"/>
              <a:gd name="connsiteX5" fmla="*/ 491501 w 1485773"/>
              <a:gd name="connsiteY5" fmla="*/ 10405 h 131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5773" h="1315317">
                <a:moveTo>
                  <a:pt x="491501" y="10405"/>
                </a:moveTo>
                <a:cubicBezTo>
                  <a:pt x="707994" y="46012"/>
                  <a:pt x="1240683" y="199837"/>
                  <a:pt x="1380264" y="412057"/>
                </a:cubicBezTo>
                <a:cubicBezTo>
                  <a:pt x="1519845" y="624277"/>
                  <a:pt x="1538361" y="1179754"/>
                  <a:pt x="1328989" y="1283728"/>
                </a:cubicBezTo>
                <a:cubicBezTo>
                  <a:pt x="1119617" y="1387702"/>
                  <a:pt x="331980" y="1216786"/>
                  <a:pt x="124032" y="1035900"/>
                </a:cubicBezTo>
                <a:cubicBezTo>
                  <a:pt x="-83916" y="855014"/>
                  <a:pt x="18634" y="367903"/>
                  <a:pt x="81303" y="198412"/>
                </a:cubicBezTo>
                <a:cubicBezTo>
                  <a:pt x="143972" y="28921"/>
                  <a:pt x="275008" y="-25202"/>
                  <a:pt x="491501" y="10405"/>
                </a:cubicBezTo>
                <a:close/>
              </a:path>
            </a:pathLst>
          </a:custGeom>
          <a:solidFill>
            <a:srgbClr val="92D050">
              <a:alpha val="3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46" y="4343400"/>
            <a:ext cx="207454" cy="194881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 rot="20941124">
            <a:off x="2415006" y="3742819"/>
            <a:ext cx="1320702" cy="1552544"/>
          </a:xfrm>
          <a:prstGeom prst="ellipse">
            <a:avLst/>
          </a:prstGeom>
          <a:solidFill>
            <a:srgbClr val="F09A1C">
              <a:alpha val="22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01" y="4791099"/>
            <a:ext cx="1359599" cy="1903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7" y="4202263"/>
            <a:ext cx="138303" cy="1969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4585359"/>
            <a:ext cx="987552" cy="2057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9" y="4074628"/>
            <a:ext cx="2929890" cy="255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85" y="4594121"/>
            <a:ext cx="2091690" cy="4817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0" y="5638800"/>
            <a:ext cx="6654165" cy="2324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8" y="6188161"/>
            <a:ext cx="3267075" cy="26860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22" y="5075896"/>
            <a:ext cx="1021842" cy="1971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22" y="6239051"/>
            <a:ext cx="3694748" cy="2091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7" y="1133205"/>
            <a:ext cx="1248156" cy="2074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7" y="1697545"/>
            <a:ext cx="821246" cy="1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" y="1385665"/>
            <a:ext cx="572262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365885"/>
            <a:ext cx="184404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2" y="1899285"/>
            <a:ext cx="7282815" cy="23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" y="2737485"/>
            <a:ext cx="1188720" cy="175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7485"/>
            <a:ext cx="310515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2726002"/>
            <a:ext cx="1295400" cy="23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94685"/>
            <a:ext cx="6374130" cy="2324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08" y="3621547"/>
            <a:ext cx="2434590" cy="5181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13888"/>
            <a:ext cx="6111240" cy="5505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04485"/>
            <a:ext cx="741045" cy="234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2" y="703516"/>
            <a:ext cx="3161538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6" y="925883"/>
            <a:ext cx="1188720" cy="17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5" y="925883"/>
            <a:ext cx="3105150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45" y="914400"/>
            <a:ext cx="1295400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5" y="1383083"/>
            <a:ext cx="6374130" cy="23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5" y="1809945"/>
            <a:ext cx="2649855" cy="518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86" y="2602286"/>
            <a:ext cx="313182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1" y="294447"/>
            <a:ext cx="2525649" cy="2613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87" y="3059483"/>
            <a:ext cx="3697605" cy="25527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15" y="4267200"/>
            <a:ext cx="7982585" cy="2133600"/>
            <a:chOff x="94615" y="4267200"/>
            <a:chExt cx="7982585" cy="2133600"/>
          </a:xfrm>
        </p:grpSpPr>
        <p:sp>
          <p:nvSpPr>
            <p:cNvPr id="20" name="Rounded Rectangle 19"/>
            <p:cNvSpPr/>
            <p:nvPr/>
          </p:nvSpPr>
          <p:spPr>
            <a:xfrm>
              <a:off x="94615" y="4267200"/>
              <a:ext cx="7982585" cy="2133600"/>
            </a:xfrm>
            <a:prstGeom prst="roundRect">
              <a:avLst/>
            </a:prstGeom>
            <a:solidFill>
              <a:srgbClr val="F09A1C">
                <a:alpha val="41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972" y="4444682"/>
              <a:ext cx="3343275" cy="228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15" y="4851083"/>
              <a:ext cx="7730490" cy="2552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6" y="5308283"/>
              <a:ext cx="4160520" cy="31623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108" y="5366703"/>
              <a:ext cx="2135505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989" y="5809680"/>
              <a:ext cx="3495294" cy="362521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" y="3733800"/>
            <a:ext cx="74104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67" y="294447"/>
            <a:ext cx="2699004" cy="25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72818"/>
            <a:ext cx="587502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283654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1"/>
            <a:ext cx="6180773" cy="207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2" y="2792804"/>
            <a:ext cx="2503170" cy="205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05200"/>
            <a:ext cx="1069848" cy="157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479482"/>
            <a:ext cx="3238500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479482"/>
            <a:ext cx="2821305" cy="234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96" y="3962400"/>
            <a:ext cx="6143625" cy="541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823654"/>
            <a:ext cx="2783205" cy="6000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29313"/>
            <a:ext cx="741045" cy="2343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17" y="5943600"/>
            <a:ext cx="4521137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67" y="294447"/>
            <a:ext cx="2699004" cy="258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5" y="1045871"/>
            <a:ext cx="1069848" cy="157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5" y="1020153"/>
            <a:ext cx="323850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08" y="1042122"/>
            <a:ext cx="2821305" cy="2343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6" y="3962400"/>
            <a:ext cx="741045" cy="234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6" y="1676400"/>
            <a:ext cx="6143625" cy="5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87" y="2804213"/>
            <a:ext cx="37623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30" y="294447"/>
            <a:ext cx="2744343" cy="25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765429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1524000"/>
            <a:ext cx="7433310" cy="541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" y="2883386"/>
            <a:ext cx="1069848" cy="157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66" y="2874760"/>
            <a:ext cx="323850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2883386"/>
            <a:ext cx="2821305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81" y="3518882"/>
            <a:ext cx="261556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36" y="4038600"/>
            <a:ext cx="431673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987781"/>
            <a:ext cx="1599629" cy="493776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16200000">
            <a:off x="5051657" y="3115986"/>
            <a:ext cx="228600" cy="3140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63" y="5035394"/>
            <a:ext cx="5109210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33401" y="2057400"/>
            <a:ext cx="8153399" cy="2819400"/>
          </a:xfrm>
          <a:prstGeom prst="rect">
            <a:avLst/>
          </a:prstGeom>
          <a:solidFill>
            <a:srgbClr val="00B0F0">
              <a:alpha val="21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18" y="294447"/>
            <a:ext cx="2384298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914400"/>
            <a:ext cx="6200775" cy="23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" y="2328105"/>
            <a:ext cx="1188720" cy="175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3" y="2328105"/>
            <a:ext cx="3105150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73" y="2316622"/>
            <a:ext cx="129540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3" y="2785305"/>
            <a:ext cx="6374130" cy="232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23" y="3212167"/>
            <a:ext cx="2649855" cy="518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4" y="4004508"/>
            <a:ext cx="3131820" cy="234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5" y="4461705"/>
            <a:ext cx="3697605" cy="2552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616312" y="3134230"/>
            <a:ext cx="848676" cy="6740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03648" y="3774080"/>
            <a:ext cx="809386" cy="1636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12" y="5486400"/>
            <a:ext cx="4639437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40906"/>
            <a:ext cx="4805744" cy="229743"/>
          </a:xfrm>
          <a:prstGeom prst="rect">
            <a:avLst/>
          </a:prstGeom>
        </p:spPr>
      </p:pic>
      <p:pic>
        <p:nvPicPr>
          <p:cNvPr id="5" name="Picture 2" descr="Image result for rea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40988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7002780" cy="236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643318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7084695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6" y="2530741"/>
            <a:ext cx="2480310" cy="255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70" y="2546960"/>
            <a:ext cx="4365117" cy="229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00400"/>
            <a:ext cx="600075" cy="1752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8" y="3200400"/>
            <a:ext cx="5526405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0" y="3692133"/>
            <a:ext cx="6168390" cy="5372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4" y="5051377"/>
            <a:ext cx="5145405" cy="2324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1" y="5995225"/>
            <a:ext cx="6261354" cy="4817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09" y="5536120"/>
            <a:ext cx="5766435" cy="230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1" y="4547425"/>
            <a:ext cx="718756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1154430" cy="22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8" y="1295400"/>
            <a:ext cx="2988945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28" y="764245"/>
            <a:ext cx="575691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44" y="1783080"/>
            <a:ext cx="2318385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72" y="2286000"/>
            <a:ext cx="5499735" cy="287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0" y="2981323"/>
            <a:ext cx="7090410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39" y="3514723"/>
            <a:ext cx="4250055" cy="2952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74" y="4048125"/>
            <a:ext cx="4438650" cy="295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1" y="4648200"/>
            <a:ext cx="6665595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52" y="5436870"/>
            <a:ext cx="8086725" cy="278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198692"/>
            <a:ext cx="1188720" cy="175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38" y="6198692"/>
            <a:ext cx="694182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617500" cy="257014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47" y="1757548"/>
            <a:ext cx="1295400" cy="70866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6" y="1044929"/>
            <a:ext cx="2876952" cy="2133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05200"/>
            <a:ext cx="2892362" cy="207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49159"/>
            <a:ext cx="1808798" cy="207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19261"/>
            <a:ext cx="4250055" cy="295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3" y="5257800"/>
            <a:ext cx="1106805" cy="177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3" y="5188267"/>
            <a:ext cx="5903595" cy="3162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3" y="6248400"/>
            <a:ext cx="3806190" cy="2280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3" y="5791200"/>
            <a:ext cx="4347972" cy="2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9" y="1066800"/>
            <a:ext cx="5551170" cy="23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6" y="1714500"/>
            <a:ext cx="6313170" cy="53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9" y="1714500"/>
            <a:ext cx="622935" cy="230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56" y="2590800"/>
            <a:ext cx="654177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6" y="3581400"/>
            <a:ext cx="7109460" cy="23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57" y="4191000"/>
            <a:ext cx="6886575" cy="533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323968" y="4648200"/>
            <a:ext cx="134232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" y="990600"/>
            <a:ext cx="3248025" cy="188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" y="1600199"/>
            <a:ext cx="622935" cy="23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23" y="1600199"/>
            <a:ext cx="6638925" cy="23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6" y="2086188"/>
            <a:ext cx="1278255" cy="268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295400" y="3276600"/>
            <a:ext cx="5029200" cy="1981200"/>
            <a:chOff x="1295400" y="3276600"/>
            <a:chExt cx="5029200" cy="1981200"/>
          </a:xfrm>
        </p:grpSpPr>
        <p:sp>
          <p:nvSpPr>
            <p:cNvPr id="16" name="Rounded Rectangle 15"/>
            <p:cNvSpPr/>
            <p:nvPr/>
          </p:nvSpPr>
          <p:spPr>
            <a:xfrm>
              <a:off x="1295400" y="3276600"/>
              <a:ext cx="5029200" cy="1981200"/>
            </a:xfrm>
            <a:prstGeom prst="roundRect">
              <a:avLst/>
            </a:prstGeom>
            <a:solidFill>
              <a:srgbClr val="0070C0">
                <a:alpha val="18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429" y="3507105"/>
              <a:ext cx="2099310" cy="5410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572" y="4145225"/>
              <a:ext cx="310515" cy="1600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731" y="4119485"/>
              <a:ext cx="4255770" cy="22669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926" y="4472942"/>
              <a:ext cx="4339590" cy="2266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4888230"/>
              <a:ext cx="1040130" cy="21717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23" y="2514600"/>
            <a:ext cx="6701790" cy="533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98" y="5562600"/>
            <a:ext cx="2920365" cy="22288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077200" y="5562600"/>
            <a:ext cx="134232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" y="990600"/>
            <a:ext cx="3230880" cy="188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" y="1600199"/>
            <a:ext cx="622935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25837"/>
            <a:ext cx="7058025" cy="541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7838"/>
            <a:ext cx="7378065" cy="230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39261" y="6502638"/>
            <a:ext cx="134232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19" y="2845038"/>
            <a:ext cx="7378065" cy="23050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490779" y="3699359"/>
            <a:ext cx="2818349" cy="1310640"/>
            <a:chOff x="1784033" y="4609434"/>
            <a:chExt cx="2818349" cy="131064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033" y="5105400"/>
              <a:ext cx="436245" cy="23431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772" y="4823936"/>
              <a:ext cx="678180" cy="152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28115" y="5244562"/>
              <a:ext cx="278701" cy="31432"/>
            </a:xfrm>
            <a:prstGeom prst="rect">
              <a:avLst/>
            </a:prstGeom>
          </p:spPr>
        </p:pic>
        <p:sp>
          <p:nvSpPr>
            <p:cNvPr id="16" name="Left Bracket 15"/>
            <p:cNvSpPr/>
            <p:nvPr/>
          </p:nvSpPr>
          <p:spPr>
            <a:xfrm>
              <a:off x="2424849" y="4609434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Bracket 16"/>
            <p:cNvSpPr/>
            <p:nvPr/>
          </p:nvSpPr>
          <p:spPr>
            <a:xfrm>
              <a:off x="4556663" y="4624674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558" y="5585936"/>
              <a:ext cx="702945" cy="154305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2529338" y="4866608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58262" y="562956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057839" y="4881848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086763" y="5644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92" y="3302238"/>
            <a:ext cx="6004560" cy="228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87" y="4032077"/>
            <a:ext cx="1323975" cy="6934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4" y="4259715"/>
            <a:ext cx="638175" cy="1809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01" y="5131038"/>
            <a:ext cx="4518660" cy="2876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5588238"/>
            <a:ext cx="641413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95" y="294447"/>
            <a:ext cx="2440305" cy="24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" y="990600"/>
            <a:ext cx="271272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5" y="1789775"/>
            <a:ext cx="2545080" cy="278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47" y="1815558"/>
            <a:ext cx="3046667" cy="207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4" y="2551775"/>
            <a:ext cx="2545080" cy="316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48" y="2551775"/>
            <a:ext cx="3567875" cy="164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5" y="3313775"/>
            <a:ext cx="3086100" cy="25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7" y="6306243"/>
            <a:ext cx="1941195" cy="339090"/>
          </a:xfrm>
          <a:prstGeom prst="rect">
            <a:avLst/>
          </a:prstGeom>
        </p:spPr>
      </p:pic>
      <p:pic>
        <p:nvPicPr>
          <p:cNvPr id="1026" name="Picture 2" descr="Image result for tanh plot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42" y="3886199"/>
            <a:ext cx="2620710" cy="21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49" y="3320851"/>
            <a:ext cx="4294823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Idea.}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rror of a hypothesis $h$ on the training set $S$ is:&#10;&#10;&#10;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 S \cap (h \triangle c^*)| / |S|$.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n general this may not be a good indicator of the true error of $h$.&#10;&#10;&#10;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&#10;&#10;&#10;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\epsilon}\,(\ln{|\mathcal{H}|}&#10; + \ln{1/\delta})$$&#10;&#10;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1-\delta$, every $h \in \mathcal{H}$ with training\\&#10; error $0$ has true error $err_D(h) \le \epsilon$.&#10;&#10;&#10;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?}&#10;&#10;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don't actually map each data point $\mathbf{x}$ to $\phi(\mathbf{x})$.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robably Approximately Correct&#10;}&#10;&#10;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&#10;&#10;&#10;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2\epsilon^2}\,(\ln{|\mathcal{H}|}&#10; + \ln{2/\delta})$$&#10;&#10;&#10;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1-\delta$:&#10;&#10;&#10;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err_S(h) - err_D(h)| \leq \epsilon$ $\ \ \forall h \in \mathcal{H}$.&#10;&#10;&#10;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?}&#10;&#10;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modify our algorithm so that we only use the dot\\ products &#10;of the vectors in the higher dimensional space.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Chernoff-Hoeffding Bound&#10;&#10;&#10;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_1, \cdots, X_k$ be independent random variables with values&#10;in $[0,1]$. &#10;&#10;&#10;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X = \frac{X_1 + \cdots + X_k}{k}$ and let $\mu = E[X]$.&#10;&#10;&#10;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for any $\epsilon &gt; 0$,&#10;&#10;&#10;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Prob(|X - \mu| \geq \epsilon) \leq 2\,e^{-2\epsilon^2k}$$ &#10;&#10;&#10;&#10;&#10;\end{document}"/>
  <p:tag name="IGUANATEXSIZE" val="2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Occam's Razor}}&#10;&#10;&#10;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\em&#10;Simple explanations are better than complicated ones.&#10;}&#10;&#10;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How do we define simple? &#10;}&#10;&#10;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ength of the description of the explanation in some language.&#10;}&#10;&#10;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Depends on the language.&#10;}&#10;&#10;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se dot products can be computed using $K$.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.}&#10;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leq 1-\delta$,&#10;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that can be described with $\leq b$ bits in\\ this &#10;language and that are consistent with $S$ satisfy: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$$err_D(h) \leq \frac{b\ln{2} + \ln{1/\delta}}{|S|}.$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?}&#10;&#10;&#10;&#10;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ow many rules can be described in $\leq b$ bits?&#10;}&#10;&#10;&#10;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Occam's Razor}}&#10;&#10;&#10;&#10;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.}&#10;&#10;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We effectively run our algorithm in a higher dimensional space\\&#10;without going there.&#10;}&#10;&#10;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geq 1-\delta$,&#10;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?}&#10;&#10;&#10;&#10;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that can be described with $\leq b$ bits in\\ this &#10;language satisfy: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rr_D(h) \leq err_S(h) + \sqrt{ \frac{b \ln{2} + \ln{2/\delta}}&#10;{2|S|}}$&#10;&#10;&#10;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Regularization}}&#10;&#10;&#10;&#10;&#10;\end{document}"/>
  <p:tag name="IGUANATEXSIZE" val="2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Ideally our hypothesis class should not be too simple or too complex.&#10;}&#10;&#10;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As we increase complexity, the training error decreases but the gap\\&#10;between training error and true error increases.&#10;}&#10;&#10;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{\bf Theorem.}&#10;&#10;&#10;\end{document}"/>
  <p:tag name="IGUANATEXSIZE" val="1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Fix any description language.&#10;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With probability $\geq 1-\delta$,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Usually $K$ is easy to compute without computing $\phi$.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noindent&#10;all hypotheses $h$ satisfy: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err_D(h) \leq err_S(h) + \sqrt{ \frac{size(h) \ln{4} + \ln{2/\delta}}&#10;{2|S|}}$&#10;&#10;&#10;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size(h)$ : no. of\\ bits encoding $h$&#10;}&#10;&#10;&#10;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is the quantity to minimize instead of $err_S(h)$.&#10;}&#10;&#10;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VC dimension}}&#10;&#10;&#10;&#10;&#10;\end{document}"/>
  <p:tag name="IGUANATEXSIZE" val="2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Tighter measure of the complexity of a hypothesis class.&#10;}&#10;&#10;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Theorem.}&#10;&#10;&#10;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mathcal{H}$ be a hypothesis class. &#10;&#10;&#10;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\epsilon, \delta \ge 0$.&#10;&#10;&#10;&#10;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S$ be a training set chosen from distribution $D$ of size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hen this is possible we say that the algorithm is {\bf kernelizable}.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 n =&#10; \frac{1}{2\epsilon^2}\,(\ln{|\mathcal{H}|}&#10; + \ln{2/\delta})$$&#10;&#10;&#10;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with probability $1-\delta$:&#10;&#10;&#10;&#10;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|err_S(h) - err_D(h)| \leq \epsilon$ $\ \ \forall h \in \mathcal{H}$.&#10;&#10;&#10;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Allows us to replace $\ln{\mathcal{H}}$ by a smaller number.&#10;}&#10;&#10;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Example.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K(\mathbf{x}, \mathbf{x'}) = (1 + \mathbf{x} \cdot \mathbf{x}')^2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uppose that we have data point in two dimensions.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$ = (1 + x_1 x'_1 + x_2 x'_2)^2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 = 1 + 2x_1 x'_1 +  2x_2 x'_2 &#10;+ x^2_1 x'^2_1&#10;+ 2x_1 x'_1 x_2 x'_2&#10;+ x^2_2 x'^2_2&#10;$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Can you construct a function $\phi$ s.t. this is equal to &#10;$\phi(\X) \cdot \phi(\X')$?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) = (1, \sqrt{2}x_1, \sqrt{2}x_2, x_1^2, &#10;\sqrt{2}x_1x_2, x_2^2)$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') = (1, \sqrt{2}x'_1, \sqrt{2}x'_2, x'^2_1, &#10;\sqrt{2}x'_1x'_2, x'^2_2)$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This shows that $K(\mathbf{x}, \mathbf{x}') = (1 + \X \cdot \X')^2$ is a kernel function.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In fact for any integer $d \geq 1$,&#10;$K(\mathbf{x}, \mathbf{x}') = (1 + \X \cdot \X')^d$ is a kernel function.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Theorem.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sum or product of two kernel functions is Kernel function.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&#10;{\bf Mandatory Reading.} Chapter $12$ of [MMDS].&#10;&#10;&#10;\end{document}"/>
  <p:tag name="IGUANATEXSIZE" val="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eparable by a degree $2$ curve&#10;}&#10;&#10;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Linearly Separable&#10;}&#10;&#10;&#10;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$\phi(\mathbf{x}) = (1, \sqrt{2}x_1, \sqrt{2}x_2, x_1^2, &#10;\sqrt{2}x_1x_2, x_2^2)$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\bf Exercise.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Show that &#10;$K(\mathbf{x}, \mathbf{x}') = e^{-c\,\|\X - \X'\|^2}$ is a kernel function.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int: use the Taylor expansion of $e^{-t}$.&#10;}&#10;&#10;&#10;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his function is called the Gaussian Kernel.&#10;}&#10;&#10;&#10;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The perceptron algorithm is Kernelizable.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t any point in time the vector $\mathbf{a}$ is a &#10;linear combination\\ of the data points.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}. 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dot product of $\mathbf{a}$ and any data point $\mathbf{x}_i$&#10;can therefore\\ be expressed in terms of dot products between data points.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begin{document}\noindent&#10;E.g. If $\mathbf{a} = \X_1 + \X_2 - \X_3$, then &#10;$\mathbf{a} \cdot \X_4 = \X_1 \cdot  \X_4   + \X_2 \cdot  \X_4  - \X_3  \cdot  \X_4  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thus don't really need to know the $\mathbf{x}_i$'s, we just need&#10;their\\ dot products.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SVM is Kernelizable.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}. 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imply express $\mathbf{a}$ as a linear combination of the data points.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= \sum_i {\delta_i \mathbf{x}_i}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llows us to lift to higher dimensions without paying the price.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n every dot product in the program below is replaced by &#10;\\a linear combination of dot products of data points.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$\delta_i$'s are new variables.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$\min_{\mathbf{a}}\ c\,\|\mathbf{a}\|^2 + \sum_i s_i$$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.t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geq 1 - s_i$\text{\ \ } $\forall$ +ve examples $\mathbf{x}_i$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\mathbf{a} \cdot \mathbf{x}_i + b \leq -1 + s_i $\text{\ \ } $\forall$ -ve examples $\mathbf{x}_i$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ack}{&#10;$s_i \geq 0 \ \ \forall i$ &#10;}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Claim.} PCA is Kernelizable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em Proof}. 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Let $K(\mathbf{x}, \mathbf{x'})$  be a function defined on pairs of data points.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$A$ is the centered data matrix, then the principal components\\ &#10;are just eigenvectors of the matrix $A^T A$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ntries of this matrix are just dot products of the data points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entries of this matrix are just dot products of the data points.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If the data matrix is not centered we need to compute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$ \mathbf{c} = \frac{1}{n} \sum_{i=1}^n \A_i$$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here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nd then do eigendecomposition of $\tilde{A}^T \tilde{A}$.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Since entries of $\tilde{A}^T\tilde{A}$ can be computed from the entries of\\&#10; $A^TA$, we just need dot products of the data points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 $\tilde{A} =$&#10;&#10;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 - \mathbf{c}$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function $K$ is called a kernel if there exists a function $\phi$ s.t.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 - \mathbf{c}$&#10;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Kernel Trick}}&#10;&#10;&#10;&#10;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Frequently used Kernels: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(\mathbf{x}, \mathbf{x'}) = (1 + \mathbf{x} \cdot \mathbf{x}')^d$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olynomial Kernel of degree $d$.&#10;}&#10;&#10;&#10;&#10;\end{document}"/>
  <p:tag name="IGUANATEXSIZE" val="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K(\mathbf{x}, \mathbf{x}') = e^{\|\X - \X'\|^2/ 2\sigma^2}$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Radial Basis Function with width $\sigma$.&#10;}&#10;&#10;&#10;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K(\mathbf{x}, \mathbf{x}') = tanh(\kappa \X \cdot \X' + \theta)$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X}{\mathbf{x}}&#10;\newcommand{\Xp}{\mathbf{\prime{x}}}&#10;\begin{document}\noindent&#10;$tanh(x) = \frac{e^x - e^{-x}}{e^x + e^{-x}}$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K(\mathbf{x}, \mathbf{x'}) = \phi(\mathbf{x}) \cdot \phi(\mathbf{x'}) $  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Sigmoid Function with parameters $\kappa$ and $\theta$.&#10;}&#10;&#10;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Machine Learning}}&#10;&#10;&#10;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Given examples of input and corresponding outputs, ``learn&quot; the\\&#10; function&#10;that maps the inputs to the outputs.&#10;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The goal is to perform well on unseen data.&#10;&#10;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assume that the data points are drawn from an&#10;{\em instance space} $\mathcal{X}$\\&#10; according to a probability distribution $D$.&#10;&#10;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Assume that the output is in $\{0,1\}$.&#10;&#10;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Binary Classification Problem.&#10;}&#10;&#10;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c^*$&#10;&#10;&#10;&#10;&#10;\end{document}"/>
  <p:tag name="IGUANATEXSIZE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arget concept&#10;}&#10;&#10;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$h$&#10;&#10;&#10;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$\phi(x)$ maps $\mathbf{x}$ to a higher dimensional vector&#10;}&#10;&#10;&#10;&#10;\end{document}"/>
  <p:tag name="IGUANATEXSIZE" val="1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hypothesis&#10;}&#10;&#10;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rror $err_D(h) = \text{Pr}(h \triangle c^*)$&#10;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Prob. measure of the\\ symmetric difference.&#10;}&#10;&#10;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We generally pick the hypotheses from a {\em hypothesis class $\mathcal{H}$}.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E.g. Linear Separators in $\mathcal{R}^d$.&#10;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output $=1$&#10;}&#10;&#10;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Each separator defines a subset of $\mathcal{X}$.&#10;}&#10;&#10;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raining Set.&#10;}&#10;&#10;&#10;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\textcolor{blue}{\em&#10;Test Set.&#10;}&#10;&#10;&#10;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PAC Learning}}&#10;&#10;&#10;&#10;&#10;\end{document}"/>
  <p:tag name="IGUANATEXSIZE" val="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59267</TotalTime>
  <Words>1</Words>
  <Application>Microsoft Office PowerPoint</Application>
  <PresentationFormat>On-screen Show (4:3)</PresentationFormat>
  <Paragraphs>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1470</cp:revision>
  <dcterms:created xsi:type="dcterms:W3CDTF">2014-01-26T12:33:15Z</dcterms:created>
  <dcterms:modified xsi:type="dcterms:W3CDTF">2018-04-25T12:25:22Z</dcterms:modified>
</cp:coreProperties>
</file>